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Czarnecka" initials="MC" lastIdx="1" clrIdx="0">
    <p:extLst>
      <p:ext uri="{19B8F6BF-5375-455C-9EA6-DF929625EA0E}">
        <p15:presenceInfo xmlns:p15="http://schemas.microsoft.com/office/powerpoint/2012/main" userId="Magdalena Czarne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4/12/2015</a:t>
            </a:fld>
            <a:endParaRPr lang="en-US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5" y="5748764"/>
            <a:ext cx="1972644" cy="43360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7" y="5123303"/>
            <a:ext cx="2192600" cy="6254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7481" y="-113016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pl-PL" dirty="0" smtClean="0"/>
              <a:t>14-18.04.2015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GB" dirty="0" smtClean="0"/>
              <a:t>“IT OR NOT IT?” </a:t>
            </a:r>
            <a:r>
              <a:rPr lang="en-US" dirty="0" smtClean="0"/>
              <a:t>REACHING OUR GOALS EQUIPPED WITH MODERN TOOLS</a:t>
            </a:r>
            <a:endParaRPr lang="pl-P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0" y="5714742"/>
            <a:ext cx="1457325" cy="32033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0" y="6054410"/>
            <a:ext cx="1883482" cy="5372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u.glogster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>
            <a:normAutofit/>
          </a:bodyPr>
          <a:lstStyle/>
          <a:p>
            <a:r>
              <a:rPr lang="en-GB" b="1" dirty="0"/>
              <a:t> </a:t>
            </a:r>
            <a:r>
              <a:rPr lang="pl-PL" dirty="0"/>
              <a:t/>
            </a:r>
            <a:br>
              <a:rPr lang="pl-PL" dirty="0"/>
            </a:br>
            <a:r>
              <a:rPr lang="en-GB" b="1" dirty="0" smtClean="0"/>
              <a:t>How </a:t>
            </a:r>
            <a:r>
              <a:rPr lang="en-GB" b="1" dirty="0"/>
              <a:t>to create your own </a:t>
            </a:r>
            <a:r>
              <a:rPr lang="en-GB" b="1" dirty="0" err="1"/>
              <a:t>glog</a:t>
            </a:r>
            <a:r>
              <a:rPr lang="en-GB" b="1" dirty="0"/>
              <a:t> with </a:t>
            </a:r>
            <a:r>
              <a:rPr lang="en-GB" b="1" dirty="0" err="1"/>
              <a:t>Glogster</a:t>
            </a:r>
            <a:r>
              <a:rPr lang="en-GB" b="1" dirty="0"/>
              <a:t>?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tutorial for the Erasmus+ project </a:t>
            </a:r>
            <a:br>
              <a:rPr lang="en-GB" dirty="0"/>
            </a:br>
            <a:r>
              <a:rPr lang="en-GB" dirty="0"/>
              <a:t>“IT OR NOT IT?” </a:t>
            </a:r>
            <a:r>
              <a:rPr lang="en-US" dirty="0"/>
              <a:t>REACHING OUR GOALS EQUIPPED WITH MODERN TOOLS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40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Find</a:t>
            </a:r>
            <a:r>
              <a:rPr lang="pl-PL" dirty="0" smtClean="0"/>
              <a:t> </a:t>
            </a:r>
            <a:r>
              <a:rPr lang="pl-PL" dirty="0" err="1" smtClean="0"/>
              <a:t>Glogster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r="890" b="7428"/>
          <a:stretch/>
        </p:blipFill>
        <p:spPr>
          <a:xfrm>
            <a:off x="2147496" y="2587336"/>
            <a:ext cx="7973250" cy="3356264"/>
          </a:xfrm>
        </p:spPr>
      </p:pic>
      <p:sp>
        <p:nvSpPr>
          <p:cNvPr id="5" name="Prostokąt 4"/>
          <p:cNvSpPr/>
          <p:nvPr/>
        </p:nvSpPr>
        <p:spPr>
          <a:xfrm>
            <a:off x="4229100" y="1880753"/>
            <a:ext cx="4717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hlinkClick r:id="rId3"/>
              </a:rPr>
              <a:t>edu.glogster.com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1586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Set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account</a:t>
            </a:r>
            <a:r>
              <a:rPr lang="pl-PL" dirty="0" smtClean="0"/>
              <a:t> as a student </a:t>
            </a:r>
            <a:br>
              <a:rPr lang="pl-PL" dirty="0" smtClean="0"/>
            </a:br>
            <a:r>
              <a:rPr lang="pl-PL" sz="3600" dirty="0" smtClean="0"/>
              <a:t>(</a:t>
            </a:r>
            <a:r>
              <a:rPr lang="pl-PL" sz="3600" dirty="0" err="1" smtClean="0"/>
              <a:t>You</a:t>
            </a:r>
            <a:r>
              <a:rPr lang="pl-PL" sz="3600" dirty="0" smtClean="0"/>
              <a:t> </a:t>
            </a:r>
            <a:r>
              <a:rPr lang="pl-PL" sz="3600" dirty="0" err="1" smtClean="0"/>
              <a:t>need</a:t>
            </a:r>
            <a:r>
              <a:rPr lang="pl-PL" sz="3600" dirty="0" smtClean="0"/>
              <a:t> to </a:t>
            </a:r>
            <a:r>
              <a:rPr lang="pl-PL" sz="3600" dirty="0" err="1" smtClean="0"/>
              <a:t>type</a:t>
            </a:r>
            <a:r>
              <a:rPr lang="pl-PL" sz="3600" dirty="0" smtClean="0"/>
              <a:t> </a:t>
            </a:r>
            <a:r>
              <a:rPr lang="pl-PL" sz="3600" dirty="0" err="1" smtClean="0"/>
              <a:t>your</a:t>
            </a:r>
            <a:r>
              <a:rPr lang="pl-PL" sz="3600" dirty="0" smtClean="0"/>
              <a:t> </a:t>
            </a:r>
            <a:r>
              <a:rPr lang="pl-PL" sz="3600" dirty="0" err="1" smtClean="0"/>
              <a:t>teacher’s</a:t>
            </a:r>
            <a:r>
              <a:rPr lang="pl-PL" sz="3600" dirty="0" smtClean="0"/>
              <a:t> </a:t>
            </a:r>
            <a:r>
              <a:rPr lang="pl-PL" sz="3600" dirty="0" err="1" smtClean="0"/>
              <a:t>code</a:t>
            </a:r>
            <a:r>
              <a:rPr lang="pl-PL" sz="3600" dirty="0" smtClean="0"/>
              <a:t>)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4945"/>
          <a:stretch/>
        </p:blipFill>
        <p:spPr>
          <a:xfrm>
            <a:off x="1484311" y="2126673"/>
            <a:ext cx="6641910" cy="3193473"/>
          </a:xfrm>
        </p:spPr>
      </p:pic>
    </p:spTree>
    <p:extLst>
      <p:ext uri="{BB962C8B-B14F-4D97-AF65-F5344CB8AC3E}">
        <p14:creationId xmlns:p14="http://schemas.microsoft.com/office/powerpoint/2010/main" val="36279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1" y="392499"/>
            <a:ext cx="10018713" cy="1752599"/>
          </a:xfrm>
        </p:spPr>
        <p:txBody>
          <a:bodyPr/>
          <a:lstStyle/>
          <a:p>
            <a:r>
              <a:rPr lang="pl-PL" dirty="0" err="1" smtClean="0"/>
              <a:t>Create</a:t>
            </a:r>
            <a:r>
              <a:rPr lang="pl-PL" dirty="0" smtClean="0"/>
              <a:t>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glog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78" t="9866" r="26790" b="9080"/>
          <a:stretch/>
        </p:blipFill>
        <p:spPr>
          <a:xfrm>
            <a:off x="2940627" y="2438399"/>
            <a:ext cx="4281055" cy="4078001"/>
          </a:xfrm>
          <a:prstGeom prst="rect">
            <a:avLst/>
          </a:prstGeom>
        </p:spPr>
      </p:pic>
      <p:sp>
        <p:nvSpPr>
          <p:cNvPr id="5" name="Strzałka zakrzywiona w górę 4"/>
          <p:cNvSpPr/>
          <p:nvPr/>
        </p:nvSpPr>
        <p:spPr>
          <a:xfrm rot="6011951">
            <a:off x="4255012" y="1765267"/>
            <a:ext cx="1543353" cy="863801"/>
          </a:xfrm>
          <a:prstGeom prst="curvedUpArrow">
            <a:avLst>
              <a:gd name="adj1" fmla="val 27531"/>
              <a:gd name="adj2" fmla="val 63419"/>
              <a:gd name="adj3" fmla="val 5534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Choose a template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88" t="9091" r="10326" b="18404"/>
          <a:stretch/>
        </p:blipFill>
        <p:spPr>
          <a:xfrm>
            <a:off x="2618509" y="2608701"/>
            <a:ext cx="5860473" cy="2991998"/>
          </a:xfrm>
          <a:prstGeom prst="rect">
            <a:avLst/>
          </a:prstGeom>
        </p:spPr>
      </p:pic>
      <p:sp>
        <p:nvSpPr>
          <p:cNvPr id="5" name="Strzałka zakrzywiona w dół 4"/>
          <p:cNvSpPr/>
          <p:nvPr/>
        </p:nvSpPr>
        <p:spPr>
          <a:xfrm rot="6011951">
            <a:off x="6738904" y="2816461"/>
            <a:ext cx="3049954" cy="1146279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7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2076" t="14534" r="29138" b="21739"/>
          <a:stretch/>
        </p:blipFill>
        <p:spPr>
          <a:xfrm>
            <a:off x="2722418" y="2109355"/>
            <a:ext cx="5798127" cy="4260272"/>
          </a:xfrm>
          <a:prstGeom prst="rect">
            <a:avLst/>
          </a:prstGeom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Start </a:t>
            </a:r>
            <a:r>
              <a:rPr lang="pl-PL" dirty="0" err="1" smtClean="0"/>
              <a:t>creating</a:t>
            </a:r>
            <a:r>
              <a:rPr lang="pl-PL" dirty="0" smtClean="0"/>
              <a:t>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Glog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624456" y="2244436"/>
            <a:ext cx="3314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2400" dirty="0"/>
              <a:t>Edit </a:t>
            </a:r>
            <a:r>
              <a:rPr lang="pl-PL" sz="2400" dirty="0" err="1"/>
              <a:t>background</a:t>
            </a:r>
            <a:endParaRPr lang="pl-PL" sz="2400" dirty="0"/>
          </a:p>
          <a:p>
            <a:pPr marL="285750" indent="-285750">
              <a:buFontTx/>
              <a:buChar char="-"/>
            </a:pPr>
            <a:r>
              <a:rPr lang="pl-PL" sz="2400" dirty="0" err="1" smtClean="0"/>
              <a:t>Add</a:t>
            </a:r>
            <a:r>
              <a:rPr lang="pl-PL" sz="2400" dirty="0" smtClean="0"/>
              <a:t> </a:t>
            </a:r>
            <a:r>
              <a:rPr lang="pl-PL" sz="2400" dirty="0" err="1" smtClean="0"/>
              <a:t>text</a:t>
            </a:r>
            <a:endParaRPr lang="pl-PL" sz="2400" dirty="0" smtClean="0"/>
          </a:p>
          <a:p>
            <a:pPr marL="285750" indent="-285750">
              <a:buFontTx/>
              <a:buChar char="-"/>
            </a:pPr>
            <a:r>
              <a:rPr lang="pl-PL" sz="2400" dirty="0" err="1" smtClean="0"/>
              <a:t>Add</a:t>
            </a:r>
            <a:r>
              <a:rPr lang="pl-PL" sz="2400" dirty="0" smtClean="0"/>
              <a:t> </a:t>
            </a:r>
            <a:r>
              <a:rPr lang="pl-PL" sz="2400" dirty="0" err="1" smtClean="0"/>
              <a:t>pictures</a:t>
            </a:r>
            <a:endParaRPr lang="pl-PL" sz="2400" dirty="0" smtClean="0"/>
          </a:p>
          <a:p>
            <a:pPr marL="285750" indent="-285750">
              <a:buFontTx/>
              <a:buChar char="-"/>
            </a:pPr>
            <a:r>
              <a:rPr lang="pl-PL" sz="2400" dirty="0" err="1" smtClean="0"/>
              <a:t>Add</a:t>
            </a:r>
            <a:r>
              <a:rPr lang="pl-PL" sz="2400" dirty="0" smtClean="0"/>
              <a:t> </a:t>
            </a:r>
            <a:r>
              <a:rPr lang="pl-PL" sz="2400" dirty="0" err="1" smtClean="0"/>
              <a:t>music</a:t>
            </a:r>
            <a:r>
              <a:rPr lang="pl-PL" sz="2400" dirty="0" smtClean="0"/>
              <a:t>/ video</a:t>
            </a:r>
          </a:p>
          <a:p>
            <a:pPr marL="285750" indent="-285750">
              <a:buFontTx/>
              <a:buChar char="-"/>
            </a:pPr>
            <a:r>
              <a:rPr lang="pl-PL" sz="2400" dirty="0" err="1" smtClean="0"/>
              <a:t>Save</a:t>
            </a:r>
            <a:r>
              <a:rPr lang="pl-PL" sz="2400" dirty="0" smtClean="0"/>
              <a:t> and </a:t>
            </a:r>
            <a:r>
              <a:rPr lang="pl-PL" sz="2400" dirty="0" err="1" smtClean="0"/>
              <a:t>share</a:t>
            </a:r>
            <a:r>
              <a:rPr lang="pl-PL" sz="2400" dirty="0" smtClean="0"/>
              <a:t> </a:t>
            </a:r>
            <a:r>
              <a:rPr lang="pl-PL" sz="2400" dirty="0" err="1" smtClean="0"/>
              <a:t>your</a:t>
            </a:r>
            <a:r>
              <a:rPr lang="pl-PL" sz="2400" dirty="0" smtClean="0"/>
              <a:t> </a:t>
            </a:r>
            <a:r>
              <a:rPr lang="pl-PL" sz="2400" dirty="0" err="1" smtClean="0"/>
              <a:t>glog</a:t>
            </a:r>
            <a:r>
              <a:rPr lang="pl-PL" sz="2400" dirty="0" smtClean="0"/>
              <a:t> </a:t>
            </a:r>
          </a:p>
          <a:p>
            <a:pPr marL="285750" indent="-285750">
              <a:buFontTx/>
              <a:buChar char="-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299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197427"/>
            <a:ext cx="10018713" cy="1752599"/>
          </a:xfrm>
        </p:spPr>
        <p:txBody>
          <a:bodyPr/>
          <a:lstStyle/>
          <a:p>
            <a:r>
              <a:rPr lang="pl-PL" dirty="0" err="1"/>
              <a:t>P</a:t>
            </a:r>
            <a:r>
              <a:rPr lang="pl-PL" dirty="0" err="1" smtClean="0"/>
              <a:t>ictures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90" t="17738" r="20616" b="15410"/>
          <a:stretch/>
        </p:blipFill>
        <p:spPr>
          <a:xfrm>
            <a:off x="2576946" y="1714500"/>
            <a:ext cx="6172199" cy="4846222"/>
          </a:xfrm>
          <a:prstGeom prst="rect">
            <a:avLst/>
          </a:prstGeom>
        </p:spPr>
      </p:pic>
      <p:cxnSp>
        <p:nvCxnSpPr>
          <p:cNvPr id="6" name="Łącznik prosty ze strzałką 5"/>
          <p:cNvCxnSpPr/>
          <p:nvPr/>
        </p:nvCxnSpPr>
        <p:spPr>
          <a:xfrm>
            <a:off x="3799610" y="2956466"/>
            <a:ext cx="893618" cy="6234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3699164" y="1941368"/>
            <a:ext cx="2412567" cy="8075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4350328" y="3988676"/>
            <a:ext cx="893618" cy="6234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4665518" y="4962972"/>
            <a:ext cx="893618" cy="6234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3830784" y="3365222"/>
            <a:ext cx="893618" cy="6234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1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87" t="39024" r="33338" b="10422"/>
          <a:stretch/>
        </p:blipFill>
        <p:spPr>
          <a:xfrm>
            <a:off x="2587336" y="1984910"/>
            <a:ext cx="4831773" cy="34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7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76</TotalTime>
  <Words>42</Words>
  <Application>Microsoft Office PowerPoint</Application>
  <PresentationFormat>Panoramiczny</PresentationFormat>
  <Paragraphs>14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Corbel</vt:lpstr>
      <vt:lpstr>Paralaksa</vt:lpstr>
      <vt:lpstr>  How to create your own glog with Glogster? </vt:lpstr>
      <vt:lpstr>Find Glogster</vt:lpstr>
      <vt:lpstr>Set an account as a student  (You need to type your teacher’s code)</vt:lpstr>
      <vt:lpstr>Create new glog</vt:lpstr>
      <vt:lpstr>Choose a template</vt:lpstr>
      <vt:lpstr>Start creating your Glog</vt:lpstr>
      <vt:lpstr>Pictures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your own glog with Glogster?</dc:title>
  <dc:creator>Magdalena Czarnecka</dc:creator>
  <cp:lastModifiedBy>Magdalena Czarnecka</cp:lastModifiedBy>
  <cp:revision>10</cp:revision>
  <dcterms:created xsi:type="dcterms:W3CDTF">2015-03-25T09:16:49Z</dcterms:created>
  <dcterms:modified xsi:type="dcterms:W3CDTF">2015-04-12T14:37:09Z</dcterms:modified>
</cp:coreProperties>
</file>